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C401E-5775-46E4-999B-9FA9D5B625B5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79766-2551-4AA7-A4CE-8DE1E173F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4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6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3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5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2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5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4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2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7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6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28FB-0542-4374-BD4A-29B836A5070D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3C88-AAFE-48A4-A5B7-83888D88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4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1122362"/>
            <a:ext cx="7781306" cy="265399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Local authority management of the private rented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72644"/>
            <a:ext cx="6858000" cy="1128156"/>
          </a:xfrm>
        </p:spPr>
        <p:txBody>
          <a:bodyPr/>
          <a:lstStyle/>
          <a:p>
            <a:r>
              <a:rPr lang="en-GB" dirty="0"/>
              <a:t>Dr Julie Rugg, Centre for Housing Policy</a:t>
            </a:r>
          </a:p>
          <a:p>
            <a:r>
              <a:rPr lang="en-GB" dirty="0"/>
              <a:t>University of York</a:t>
            </a:r>
          </a:p>
        </p:txBody>
      </p:sp>
    </p:spTree>
    <p:extLst>
      <p:ext uri="{BB962C8B-B14F-4D97-AF65-F5344CB8AC3E}">
        <p14:creationId xmlns:p14="http://schemas.microsoft.com/office/powerpoint/2010/main" val="24541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4282"/>
          </a:xfrm>
        </p:spPr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409988"/>
            <a:ext cx="8123464" cy="5097689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The private rented as a housing system</a:t>
            </a:r>
          </a:p>
          <a:p>
            <a:r>
              <a:rPr lang="en-GB" dirty="0"/>
              <a:t>PRS problems from the local perspective</a:t>
            </a:r>
          </a:p>
          <a:p>
            <a:r>
              <a:rPr lang="en-GB" dirty="0"/>
              <a:t>Obstacles to effective local authority management </a:t>
            </a:r>
          </a:p>
          <a:p>
            <a:r>
              <a:rPr lang="en-GB" dirty="0"/>
              <a:t>Framing a strategic approach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27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365126"/>
            <a:ext cx="2422566" cy="5881295"/>
          </a:xfrm>
        </p:spPr>
        <p:txBody>
          <a:bodyPr>
            <a:normAutofit/>
          </a:bodyPr>
          <a:lstStyle/>
          <a:p>
            <a:r>
              <a:rPr lang="en-GB" dirty="0"/>
              <a:t>The PRS as a housing system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863" y="167426"/>
            <a:ext cx="5130509" cy="6408782"/>
          </a:xfrm>
        </p:spPr>
      </p:pic>
    </p:spTree>
    <p:extLst>
      <p:ext uri="{BB962C8B-B14F-4D97-AF65-F5344CB8AC3E}">
        <p14:creationId xmlns:p14="http://schemas.microsoft.com/office/powerpoint/2010/main" val="171367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894"/>
            <a:ext cx="7886700" cy="1148731"/>
          </a:xfrm>
        </p:spPr>
        <p:txBody>
          <a:bodyPr>
            <a:normAutofit fontScale="90000"/>
          </a:bodyPr>
          <a:lstStyle/>
          <a:p>
            <a:r>
              <a:rPr lang="en-GB" dirty="0"/>
              <a:t>PRS problems from London borough perspectives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Substantial growth that is not necessarily well understood at a local level</a:t>
            </a:r>
          </a:p>
          <a:p>
            <a:r>
              <a:rPr lang="en-GB" dirty="0"/>
              <a:t>Rapid growth of submarkets </a:t>
            </a:r>
            <a:r>
              <a:rPr lang="en-GB" dirty="0" err="1"/>
              <a:t>eg</a:t>
            </a:r>
            <a:r>
              <a:rPr lang="en-GB" dirty="0"/>
              <a:t> short-term lettings</a:t>
            </a:r>
          </a:p>
          <a:p>
            <a:r>
              <a:rPr lang="en-GB" dirty="0"/>
              <a:t>A ‘wild west’ sector that feels entirely unmanageable: proliferation of types and incidence of illegal practices</a:t>
            </a:r>
          </a:p>
          <a:p>
            <a:r>
              <a:rPr lang="en-GB" dirty="0"/>
              <a:t>Affordability and supply issues increasing the incidence of homelessness</a:t>
            </a:r>
          </a:p>
          <a:p>
            <a:r>
              <a:rPr lang="en-GB" dirty="0"/>
              <a:t>Competition within and between local authority procurement services</a:t>
            </a:r>
          </a:p>
          <a:p>
            <a:r>
              <a:rPr lang="en-GB" dirty="0"/>
              <a:t>Uneven enforcement creating pockets of ‘opportunity’ </a:t>
            </a:r>
          </a:p>
          <a:p>
            <a:r>
              <a:rPr lang="en-GB" dirty="0"/>
              <a:t>‘Late-starter’ local authorities with limited history of working on/with the PRS very much on the back foot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13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Obstacles to effective local authority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9439"/>
            <a:ext cx="7886700" cy="3837524"/>
          </a:xfrm>
        </p:spPr>
        <p:txBody>
          <a:bodyPr/>
          <a:lstStyle/>
          <a:p>
            <a:r>
              <a:rPr lang="en-GB" dirty="0"/>
              <a:t>Political will</a:t>
            </a:r>
          </a:p>
          <a:p>
            <a:r>
              <a:rPr lang="en-GB" dirty="0"/>
              <a:t>Intelligence sharing</a:t>
            </a:r>
          </a:p>
          <a:p>
            <a:r>
              <a:rPr lang="en-GB" dirty="0"/>
              <a:t>Depletion of resources, skills and local knowledge</a:t>
            </a:r>
          </a:p>
          <a:p>
            <a:r>
              <a:rPr lang="en-GB" dirty="0"/>
              <a:t>Retaining momentum</a:t>
            </a:r>
          </a:p>
          <a:p>
            <a:r>
              <a:rPr lang="en-GB" dirty="0"/>
              <a:t>Legislative confusion</a:t>
            </a:r>
          </a:p>
        </p:txBody>
      </p:sp>
    </p:spTree>
    <p:extLst>
      <p:ext uri="{BB962C8B-B14F-4D97-AF65-F5344CB8AC3E}">
        <p14:creationId xmlns:p14="http://schemas.microsoft.com/office/powerpoint/2010/main" val="308066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9397"/>
            <a:ext cx="7268441" cy="926276"/>
          </a:xfrm>
        </p:spPr>
        <p:txBody>
          <a:bodyPr>
            <a:normAutofit fontScale="90000"/>
          </a:bodyPr>
          <a:lstStyle/>
          <a:p>
            <a:r>
              <a:rPr lang="en-GB" dirty="0"/>
              <a:t>Framing a strategic approach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13807"/>
            <a:ext cx="7886700" cy="4063155"/>
          </a:xfrm>
        </p:spPr>
        <p:txBody>
          <a:bodyPr/>
          <a:lstStyle/>
          <a:p>
            <a:r>
              <a:rPr lang="en-GB" dirty="0"/>
              <a:t>Defining broad objectives for intervention</a:t>
            </a:r>
          </a:p>
          <a:p>
            <a:r>
              <a:rPr lang="en-GB" dirty="0"/>
              <a:t>Auditing existing intelligence: ‘know what you know’</a:t>
            </a:r>
          </a:p>
          <a:p>
            <a:r>
              <a:rPr lang="en-GB" dirty="0"/>
              <a:t>Auditing service interventions: ‘know what you do’</a:t>
            </a:r>
          </a:p>
          <a:p>
            <a:r>
              <a:rPr lang="en-GB" dirty="0"/>
              <a:t>Auditing enforcement powers</a:t>
            </a:r>
          </a:p>
          <a:p>
            <a:r>
              <a:rPr lang="en-GB" dirty="0"/>
              <a:t>Assessing the strategic shortfall: where are the gaps? Who should be in the room?</a:t>
            </a:r>
          </a:p>
        </p:txBody>
      </p:sp>
    </p:spTree>
    <p:extLst>
      <p:ext uri="{BB962C8B-B14F-4D97-AF65-F5344CB8AC3E}">
        <p14:creationId xmlns:p14="http://schemas.microsoft.com/office/powerpoint/2010/main" val="68517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202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Local authority management of the private rented sector</vt:lpstr>
      <vt:lpstr>Structure</vt:lpstr>
      <vt:lpstr>The PRS as a housing system</vt:lpstr>
      <vt:lpstr>PRS problems from London borough perspectives </vt:lpstr>
      <vt:lpstr>Obstacles to effective local authority management</vt:lpstr>
      <vt:lpstr>Framing a strategic approach </vt:lpstr>
    </vt:vector>
  </TitlesOfParts>
  <Company>University of York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Rugg</dc:creator>
  <cp:lastModifiedBy>Microsoft Office User</cp:lastModifiedBy>
  <cp:revision>11</cp:revision>
  <cp:lastPrinted>2019-11-28T16:15:10Z</cp:lastPrinted>
  <dcterms:created xsi:type="dcterms:W3CDTF">2019-11-28T15:16:24Z</dcterms:created>
  <dcterms:modified xsi:type="dcterms:W3CDTF">2020-02-21T10:36:03Z</dcterms:modified>
</cp:coreProperties>
</file>